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5253-57EF-BD9A-3611-032B436DE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CAFF3-BE3D-E6F5-4799-B5459BA23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EFD2E-96BB-E630-12C4-F5112E1F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BE0B-0373-C3BA-FF1E-B4B24C2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207D-2026-6D66-9173-364D657B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0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ABFB-D6C6-CFD1-1354-673D1324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B7002-EEF9-63AE-D4F3-E7062035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608B6-50CB-C34E-6BBF-04615CC6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01C7D-E9BE-A2C0-0F39-7A0021CE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299E-879A-4C62-FACA-F2BE755A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4E4BB-7CDA-9D0A-A6C9-6C24F2DE9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800C4-FC1B-B4A6-E9AA-B50C0A6C3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55D96-9530-D4F2-FABA-B97457FB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2B45A-860A-0779-514B-63CA624D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9B72-0C17-60EC-A943-59A9582D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0751-6550-6CA3-2A4A-E5467FA9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A3CF-CF3A-F20D-5920-FA459D462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398DC-3787-E551-69CE-01743521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AC94D-88B0-7C2D-7341-6052758D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C364-2F67-0E6D-8C0D-797A0C11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B564-70F7-5774-82FB-43A705FE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94F4-A633-FD98-B4EA-6B6E8333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5B3F-D7A2-BFF5-9351-7D389336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2723-71E2-A56F-C89F-B3648951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679D-1BBB-2EA8-52C3-707B5C5D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EA99-C083-453A-27B7-802DF531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049A-944E-5751-70B1-349BBF1AE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7D03F-A4CE-6EE6-7FAF-B0C0461BE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3C83A-B552-2530-4020-4E401F16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60CFC-ED7A-9A29-7D84-5D03CF08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09707-DCC6-48C6-5C76-1AC7CD75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7844-7B1F-39DC-783E-52144E69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F38D5-8EE3-D482-635A-6EC693DA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EB02-DF6A-6D82-9FD2-53F697764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82CAC-8942-80F4-1F4F-EBED1C41F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2E45A-2ACE-916E-8D62-6C2520BF9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04891-23E1-7AF0-3CF5-1A824DE4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7EB7F-B310-D4A0-6BF6-5D416A9A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B0F9D-66CA-1D0B-D10F-782CF18C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621-D5E6-A77C-241B-E140BF4A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951DA-9DB6-F3A7-6226-1D4CEB79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3A952-9A9C-262F-CD28-C1B3D05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89BDF-EC6C-0E8B-20DF-56948E33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12AB3-117E-237E-C768-F1CC49A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CA223-1128-A084-65AC-363D8A32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C4528-C667-AB3D-15AA-54084870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F220-7455-433D-5DC6-C5356A8F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16CA-9261-75D9-BFC8-6D0892A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B6A27-8BA4-FFA0-CA24-BB8C22C5D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0280-97EA-4A2C-2262-EA7C6C92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3E592-6682-0680-273E-6B2AE7D4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40678-77A0-30F4-32A2-78F26455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B09F-B197-9DF4-6609-F0184079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DE762-5C07-D285-EAA9-7289DE49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B9B45-A719-242E-E44C-B55CE060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35AF0-6358-2E7F-597E-B0DC769A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8561C-A63D-4439-CD24-CE8E993E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0B783-0C57-F5A0-491C-A4C99E7C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80478-69F8-8019-1CB5-A0943330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C4B28-8452-4EAA-02FA-9C33D418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7DFFC-0EC1-3444-76BB-BFED7AB7D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0B8F-CC9E-4690-B51E-27B0CC0B7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2EE63-91A7-A79E-D41E-09408520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A331-14B4-62BC-8074-41087A83E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BC71-9BE6-470E-B384-01B36D7D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341B6-E60C-BDB5-60AF-CF6B4A2DC1FF}"/>
              </a:ext>
            </a:extLst>
          </p:cNvPr>
          <p:cNvSpPr txBox="1"/>
          <p:nvPr/>
        </p:nvSpPr>
        <p:spPr>
          <a:xfrm>
            <a:off x="640935" y="277091"/>
            <a:ext cx="10881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Furniture, Cardboard, Appliances, and Electronics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ARE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NOT ALLOWED IN OR NEAR </a:t>
            </a:r>
          </a:p>
          <a:p>
            <a:pPr algn="ctr"/>
            <a:r>
              <a:rPr lang="en-US" sz="3600" dirty="0"/>
              <a:t>Government Disposal Containers at JBSA.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AD064-A9B5-703F-285C-679829923B15}"/>
              </a:ext>
            </a:extLst>
          </p:cNvPr>
          <p:cNvSpPr txBox="1"/>
          <p:nvPr/>
        </p:nvSpPr>
        <p:spPr>
          <a:xfrm>
            <a:off x="640935" y="5170206"/>
            <a:ext cx="1100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Contact 502 CES Service Contracts or </a:t>
            </a:r>
          </a:p>
          <a:p>
            <a:pPr algn="ctr"/>
            <a:r>
              <a:rPr lang="en-US" sz="3600" dirty="0"/>
              <a:t>your Recycle Center for proper disposal information.  </a:t>
            </a:r>
          </a:p>
        </p:txBody>
      </p:sp>
      <p:pic>
        <p:nvPicPr>
          <p:cNvPr id="6" name="Picture 5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37F82069-B036-0A14-0DDC-64D845261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98381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</dc:creator>
  <cp:lastModifiedBy>COPELAND, LISA M CIV USAF AETC 802 CES/CEIE</cp:lastModifiedBy>
  <cp:revision>5</cp:revision>
  <dcterms:created xsi:type="dcterms:W3CDTF">2023-06-23T21:34:57Z</dcterms:created>
  <dcterms:modified xsi:type="dcterms:W3CDTF">2023-06-26T15:55:04Z</dcterms:modified>
</cp:coreProperties>
</file>